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64" r:id="rId4"/>
    <p:sldId id="257" r:id="rId5"/>
    <p:sldId id="258" r:id="rId6"/>
    <p:sldId id="260" r:id="rId7"/>
    <p:sldId id="259" r:id="rId8"/>
    <p:sldId id="261" r:id="rId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46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58F428C-BA9A-463E-AEFE-10921F143B75}" type="datetimeFigureOut">
              <a:rPr lang="es-MX" smtClean="0"/>
              <a:t>29/06/2010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MX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508E6FD-0E03-4C8F-884D-29FFE2760D4A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F428C-BA9A-463E-AEFE-10921F143B75}" type="datetimeFigureOut">
              <a:rPr lang="es-MX" smtClean="0"/>
              <a:t>29/06/2010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8E6FD-0E03-4C8F-884D-29FFE2760D4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F428C-BA9A-463E-AEFE-10921F143B75}" type="datetimeFigureOut">
              <a:rPr lang="es-MX" smtClean="0"/>
              <a:t>29/06/2010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8E6FD-0E03-4C8F-884D-29FFE2760D4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58F428C-BA9A-463E-AEFE-10921F143B75}" type="datetimeFigureOut">
              <a:rPr lang="es-MX" smtClean="0"/>
              <a:t>29/06/2010</a:t>
            </a:fld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508E6FD-0E03-4C8F-884D-29FFE2760D4A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58F428C-BA9A-463E-AEFE-10921F143B75}" type="datetimeFigureOut">
              <a:rPr lang="es-MX" smtClean="0"/>
              <a:t>29/06/2010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508E6FD-0E03-4C8F-884D-29FFE2760D4A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F428C-BA9A-463E-AEFE-10921F143B75}" type="datetimeFigureOut">
              <a:rPr lang="es-MX" smtClean="0"/>
              <a:t>29/06/2010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8E6FD-0E03-4C8F-884D-29FFE2760D4A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F428C-BA9A-463E-AEFE-10921F143B75}" type="datetimeFigureOut">
              <a:rPr lang="es-MX" smtClean="0"/>
              <a:t>29/06/2010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8E6FD-0E03-4C8F-884D-29FFE2760D4A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58F428C-BA9A-463E-AEFE-10921F143B75}" type="datetimeFigureOut">
              <a:rPr lang="es-MX" smtClean="0"/>
              <a:t>29/06/2010</a:t>
            </a:fld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508E6FD-0E03-4C8F-884D-29FFE2760D4A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F428C-BA9A-463E-AEFE-10921F143B75}" type="datetimeFigureOut">
              <a:rPr lang="es-MX" smtClean="0"/>
              <a:t>29/06/2010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8E6FD-0E03-4C8F-884D-29FFE2760D4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58F428C-BA9A-463E-AEFE-10921F143B75}" type="datetimeFigureOut">
              <a:rPr lang="es-MX" smtClean="0"/>
              <a:t>29/06/2010</a:t>
            </a:fld>
            <a:endParaRPr lang="es-MX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508E6FD-0E03-4C8F-884D-29FFE2760D4A}" type="slidenum">
              <a:rPr lang="es-MX" smtClean="0"/>
              <a:t>‹Nº›</a:t>
            </a:fld>
            <a:endParaRPr lang="es-MX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58F428C-BA9A-463E-AEFE-10921F143B75}" type="datetimeFigureOut">
              <a:rPr lang="es-MX" smtClean="0"/>
              <a:t>29/06/2010</a:t>
            </a:fld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508E6FD-0E03-4C8F-884D-29FFE2760D4A}" type="slidenum">
              <a:rPr lang="es-MX" smtClean="0"/>
              <a:t>‹Nº›</a:t>
            </a:fld>
            <a:endParaRPr lang="es-MX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58F428C-BA9A-463E-AEFE-10921F143B75}" type="datetimeFigureOut">
              <a:rPr lang="es-MX" smtClean="0"/>
              <a:t>29/06/2010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508E6FD-0E03-4C8F-884D-29FFE2760D4A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ovsg.campeche.org.mx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1484784"/>
            <a:ext cx="6565222" cy="4032448"/>
          </a:xfrm>
          <a:prstGeom prst="rect">
            <a:avLst/>
          </a:prstGeom>
        </p:spPr>
      </p:pic>
      <p:pic>
        <p:nvPicPr>
          <p:cNvPr id="5" name="4 Imagen" descr="logocolibr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65761" y="836712"/>
            <a:ext cx="2618472" cy="129614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¿</a:t>
            </a:r>
            <a:r>
              <a:rPr lang="es-MX" dirty="0" smtClean="0"/>
              <a:t>Cómo iniciamos?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s-MX" dirty="0" smtClean="0"/>
              <a:t>Iniciamos como un grupo de trabajo independiente con redes y alianzas con instituciones públicas, académicas y con la sociedad civil, con acciones de formación de la perspectiva de género. </a:t>
            </a:r>
            <a:r>
              <a:rPr lang="es-MX" dirty="0" err="1" smtClean="0"/>
              <a:t>Orientádose</a:t>
            </a:r>
            <a:r>
              <a:rPr lang="es-MX" dirty="0" smtClean="0"/>
              <a:t> a acciones de prevención de la violencia, encontrando como obstáculo la falta de información documental confiable, la cual está disponible sólo para los servidores públicos que las generan.</a:t>
            </a:r>
          </a:p>
          <a:p>
            <a:r>
              <a:rPr lang="es-MX" dirty="0" smtClean="0"/>
              <a:t>Establecimos alianzas como Asociación Civil, delegación Colibrí Educación y Cultura, Nuevas tecnologías AC, para presentar el proyecto del Observatorio ante </a:t>
            </a:r>
            <a:r>
              <a:rPr lang="es-MX" dirty="0" err="1" smtClean="0"/>
              <a:t>Indesol</a:t>
            </a:r>
            <a:r>
              <a:rPr lang="es-MX" dirty="0" smtClean="0"/>
              <a:t> </a:t>
            </a:r>
            <a:r>
              <a:rPr lang="es-MX" dirty="0" smtClean="0"/>
              <a:t>con el propósito de fortalecer y organizar las acciones. Además de integrarse a la Red de Observatorios.</a:t>
            </a:r>
            <a:endParaRPr lang="es-MX" dirty="0"/>
          </a:p>
        </p:txBody>
      </p:sp>
      <p:pic>
        <p:nvPicPr>
          <p:cNvPr id="4" name="3 Imagen" descr="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476672"/>
            <a:ext cx="1641306" cy="100811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Condiciones particulares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s-MX" dirty="0" smtClean="0"/>
              <a:t>El 25% de la población del estado es de origen Maya. </a:t>
            </a:r>
          </a:p>
          <a:p>
            <a:r>
              <a:rPr lang="es-MX" dirty="0" smtClean="0"/>
              <a:t>El 90% de la población de la población de los municipios de la zona norte es </a:t>
            </a:r>
            <a:r>
              <a:rPr lang="es-MX" dirty="0" err="1" smtClean="0"/>
              <a:t>mayahablante</a:t>
            </a:r>
            <a:r>
              <a:rPr lang="es-MX" dirty="0" smtClean="0"/>
              <a:t> y se considera así misma “maya”.</a:t>
            </a:r>
          </a:p>
          <a:p>
            <a:r>
              <a:rPr lang="es-MX" dirty="0" smtClean="0"/>
              <a:t>El sur del estado concentra problemáticas diferentes, con alta incidencia de violencia de género hacia las niñas, adolescentes y mujeres, por la privación de la educación, servicios de salud y violaciones.</a:t>
            </a:r>
          </a:p>
          <a:p>
            <a:r>
              <a:rPr lang="es-MX" dirty="0" smtClean="0"/>
              <a:t>Desarticulación de las líneas de trabajo en la administración pública. No hay una clara política pública de prevención y atención de la violencia de género y social</a:t>
            </a:r>
            <a:endParaRPr lang="es-MX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antecedentes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 smtClean="0"/>
              <a:t>Iniciamos como un grupo de trabajo independiente con redes y alianzas con instituciones públicas, académicas y con la sociedad civil, con acciones de formación de la perspectiva de género. </a:t>
            </a:r>
          </a:p>
          <a:p>
            <a:r>
              <a:rPr lang="es-MX" dirty="0" smtClean="0"/>
              <a:t>Dispone de un blog de información y difusión de acciones emergentes de atención a la violencia y análisis de acciones. (Plan Estatal de Desarrollo del Gobierno del Estado)</a:t>
            </a:r>
          </a:p>
          <a:p>
            <a:r>
              <a:rPr lang="es-MX" dirty="0" smtClean="0"/>
              <a:t>Red de Mujeres en Campeche: espacio de difusión e información </a:t>
            </a:r>
          </a:p>
          <a:p>
            <a:r>
              <a:rPr lang="es-MX" dirty="0" smtClean="0"/>
              <a:t>Red de servidores públicos con perspectiva de género Diplomados en género y políticas públicas.</a:t>
            </a:r>
          </a:p>
          <a:p>
            <a:r>
              <a:rPr lang="es-MX" dirty="0" smtClean="0"/>
              <a:t>Ausencia de información estadística y seguimiento de ésta para nutrir el Sistema de Información.</a:t>
            </a:r>
            <a:endParaRPr lang="es-MX" dirty="0" smtClean="0"/>
          </a:p>
          <a:p>
            <a:endParaRPr lang="es-MX" dirty="0" smtClean="0"/>
          </a:p>
          <a:p>
            <a:endParaRPr lang="es-MX" dirty="0"/>
          </a:p>
        </p:txBody>
      </p:sp>
      <p:pic>
        <p:nvPicPr>
          <p:cNvPr id="4" name="3 Imagen" descr="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476672"/>
            <a:ext cx="1641306" cy="100811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Agenda de trabajo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dirty="0" smtClean="0"/>
              <a:t>En proceso de integración del Comité Técnico local de estructura estatal con participación de sociedad civil, instituciones y académicos.</a:t>
            </a:r>
          </a:p>
          <a:p>
            <a:r>
              <a:rPr lang="es-MX" dirty="0" smtClean="0"/>
              <a:t>(Se integró con su participación decidida la Procuraduría General de Justicia del Estado y el Municipio de Campeche)</a:t>
            </a:r>
          </a:p>
          <a:p>
            <a:r>
              <a:rPr lang="es-MX" dirty="0" smtClean="0"/>
              <a:t>Consolidación de la Red de Informantes del Observatorio.</a:t>
            </a:r>
          </a:p>
          <a:p>
            <a:r>
              <a:rPr lang="es-MX" dirty="0" smtClean="0"/>
              <a:t>Definición de contenidos para la página web con un dominio </a:t>
            </a:r>
            <a:r>
              <a:rPr lang="es-MX" dirty="0" smtClean="0">
                <a:hlinkClick r:id="rId2"/>
              </a:rPr>
              <a:t>www.ovsg.campeche.org.mx</a:t>
            </a:r>
            <a:r>
              <a:rPr lang="es-MX" dirty="0" smtClean="0"/>
              <a:t>I</a:t>
            </a:r>
            <a:endParaRPr lang="es-MX" dirty="0"/>
          </a:p>
        </p:txBody>
      </p:sp>
      <p:pic>
        <p:nvPicPr>
          <p:cNvPr id="4" name="3 Imagen" descr="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476672"/>
            <a:ext cx="1641306" cy="100811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Agenda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dirty="0" smtClean="0"/>
              <a:t>Capacitación de integrantes de la Red de Informantes en Transparencia y acceso a la información.</a:t>
            </a:r>
          </a:p>
          <a:p>
            <a:r>
              <a:rPr lang="es-MX" dirty="0" smtClean="0"/>
              <a:t>Trabajo en redes y Participación de la sociedad civil en género y prevención de la violencia social y de género.</a:t>
            </a:r>
          </a:p>
          <a:p>
            <a:r>
              <a:rPr lang="es-MX" dirty="0" smtClean="0"/>
              <a:t>Integración metodológica del Sistema de Información </a:t>
            </a:r>
          </a:p>
          <a:p>
            <a:r>
              <a:rPr lang="es-MX" dirty="0" smtClean="0"/>
              <a:t>Elaboración de Diagnósticos de la situación de la violencia de género y social en el estado de Campeche.</a:t>
            </a:r>
            <a:endParaRPr lang="es-MX" dirty="0"/>
          </a:p>
        </p:txBody>
      </p:sp>
      <p:pic>
        <p:nvPicPr>
          <p:cNvPr id="4" name="3 Imagen" descr="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476672"/>
            <a:ext cx="1641306" cy="100811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Retos y barreras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s-MX" dirty="0" smtClean="0"/>
              <a:t>Iniciar el trabajo de participación ciudadana de corresponsabilidad con las instituciones para diseñar políticas públicas de prevención, atención y erradicación de la violencia social y de género en el estado de Campeche.</a:t>
            </a:r>
          </a:p>
          <a:p>
            <a:r>
              <a:rPr lang="es-MX" dirty="0" smtClean="0"/>
              <a:t>Generar información y canales de generación de estadísticas en las instituciones para nutrir el sistema de información del OVSG.</a:t>
            </a:r>
          </a:p>
          <a:p>
            <a:r>
              <a:rPr lang="es-MX" dirty="0" smtClean="0"/>
              <a:t>Iniciar investigación académica y documental de la violencia social y de género en el estado de Campeche.</a:t>
            </a:r>
          </a:p>
          <a:p>
            <a:r>
              <a:rPr lang="es-MX" dirty="0" smtClean="0"/>
              <a:t>Dispersión poblacional y concentración en 2 núcleos urbanos. Uno de ellos considerado según Hábitat con altos niveles de violencia social (Municipio de Carmen)</a:t>
            </a:r>
          </a:p>
          <a:p>
            <a:endParaRPr lang="es-MX" dirty="0"/>
          </a:p>
        </p:txBody>
      </p:sp>
      <p:pic>
        <p:nvPicPr>
          <p:cNvPr id="4" name="3 Imagen" descr="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476672"/>
            <a:ext cx="1641306" cy="100811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Ventajas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dirty="0" smtClean="0"/>
              <a:t>Apoyo y participación de la instancia de Procuración de Justicia en el Estado, con la disponibilidad de aportar información de la Agencia Especializada en Víctimas de Delitos Sexuales y de Violencia intrafamiliar.</a:t>
            </a:r>
          </a:p>
          <a:p>
            <a:r>
              <a:rPr lang="es-MX" dirty="0" smtClean="0"/>
              <a:t>Experiencia de integrantes del Observatorio en trabajo de género</a:t>
            </a:r>
          </a:p>
          <a:p>
            <a:r>
              <a:rPr lang="es-MX" dirty="0" smtClean="0"/>
              <a:t>Apoyo del municipio de Campeche</a:t>
            </a:r>
          </a:p>
          <a:p>
            <a:r>
              <a:rPr lang="es-MX" dirty="0" smtClean="0"/>
              <a:t>Apoyo de investigadores interesados en participar y aportar experiencia.</a:t>
            </a:r>
          </a:p>
          <a:p>
            <a:endParaRPr lang="es-MX" dirty="0"/>
          </a:p>
        </p:txBody>
      </p:sp>
      <p:pic>
        <p:nvPicPr>
          <p:cNvPr id="4" name="3 Imagen" descr="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476672"/>
            <a:ext cx="1641306" cy="1008112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53</TotalTime>
  <Words>608</Words>
  <Application>Microsoft Office PowerPoint</Application>
  <PresentationFormat>Presentación en pantalla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Mirador</vt:lpstr>
      <vt:lpstr>Diapositiva 1</vt:lpstr>
      <vt:lpstr>¿Cómo iniciamos?</vt:lpstr>
      <vt:lpstr>Condiciones particulares</vt:lpstr>
      <vt:lpstr>antecedentes</vt:lpstr>
      <vt:lpstr>Agenda de trabajo</vt:lpstr>
      <vt:lpstr>Agenda</vt:lpstr>
      <vt:lpstr>Retos y barreras</vt:lpstr>
      <vt:lpstr>Ventajas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argentinacasanova</dc:creator>
  <cp:lastModifiedBy>argentinacasanova</cp:lastModifiedBy>
  <cp:revision>5</cp:revision>
  <dcterms:created xsi:type="dcterms:W3CDTF">2010-06-29T16:59:33Z</dcterms:created>
  <dcterms:modified xsi:type="dcterms:W3CDTF">2010-06-29T17:52:35Z</dcterms:modified>
</cp:coreProperties>
</file>