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F2557F-490F-4237-A886-17FEA8F3E08C}" type="datetimeFigureOut">
              <a:rPr lang="es-ES" smtClean="0"/>
              <a:pPr/>
              <a:t>28/05/2011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FE3ECE-6BFB-478D-9A7D-A13C7C6E370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observatoriocampeche.org.mx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400050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Identificación </a:t>
            </a:r>
            <a:r>
              <a:rPr lang="es-ES" dirty="0" smtClean="0"/>
              <a:t>de las formas de</a:t>
            </a:r>
            <a:br>
              <a:rPr lang="es-ES" dirty="0" smtClean="0"/>
            </a:br>
            <a:r>
              <a:rPr lang="es-ES" dirty="0" smtClean="0"/>
              <a:t>violencia</a:t>
            </a:r>
            <a:endParaRPr lang="es-ES" dirty="0"/>
          </a:p>
        </p:txBody>
      </p:sp>
      <p:pic>
        <p:nvPicPr>
          <p:cNvPr id="5" name="4 Imagen" descr="logo-observachi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857364"/>
            <a:ext cx="4992062" cy="2150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86446" y="571480"/>
            <a:ext cx="2743200" cy="1004878"/>
          </a:xfrm>
        </p:spPr>
        <p:txBody>
          <a:bodyPr/>
          <a:lstStyle/>
          <a:p>
            <a:r>
              <a:rPr lang="es-ES" dirty="0" smtClean="0"/>
              <a:t>Violencia familiar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Marcador de posición de imagen" descr="familia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586" b="16586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Ocurre en el entrono familiar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5008" y="1857364"/>
            <a:ext cx="27146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 aquella que puede ocurrir dentro o fuera del domicilio de la víctima, cometido por parte de la persona agresora con la que tenga o haya tenido parentesco por consanguinidad o por afinidad, derivada de concubinato, matrimonio, o sociedad de convivencia;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647688"/>
          </a:xfrm>
        </p:spPr>
        <p:txBody>
          <a:bodyPr/>
          <a:lstStyle/>
          <a:p>
            <a:r>
              <a:rPr lang="es-ES" dirty="0" smtClean="0"/>
              <a:t>Violencia Laboral</a:t>
            </a:r>
            <a:endParaRPr lang="es-ES" dirty="0"/>
          </a:p>
        </p:txBody>
      </p:sp>
      <p:pic>
        <p:nvPicPr>
          <p:cNvPr id="6" name="5 Marcador de posición de imagen" descr="violenclab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237" b="10237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Condiciones no seguras en el trabajo hacia las mujeres, esfuerzos extremos para mantener el empleo, etc.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00694" y="2071678"/>
            <a:ext cx="3429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Violencia Laboral: Es aquella que ocurre en cuando se presenta la negativa a contratar a la víctima o a respetar su permanencia o condiciones generales de trabajo; la descalificación del trabajo realizado, las amenazas, la intimidación, las humillaciones, la explotación y todo tipo de discriminación por condición de género;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076316"/>
          </a:xfrm>
        </p:spPr>
        <p:txBody>
          <a:bodyPr/>
          <a:lstStyle/>
          <a:p>
            <a:r>
              <a:rPr lang="es-ES" dirty="0" smtClean="0"/>
              <a:t>Violencia Docente</a:t>
            </a:r>
            <a:endParaRPr lang="es-ES" dirty="0"/>
          </a:p>
        </p:txBody>
      </p:sp>
      <p:pic>
        <p:nvPicPr>
          <p:cNvPr id="6" name="5 Marcador de posición de imagen" descr="docent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480" r="2480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Gritos, insultos, exigencias, negativas constantes </a:t>
            </a:r>
            <a:r>
              <a:rPr lang="es-ES" dirty="0" err="1" smtClean="0"/>
              <a:t>etc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643570" y="2428868"/>
            <a:ext cx="27146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</a:t>
            </a:r>
            <a:r>
              <a:rPr lang="es-ES" dirty="0"/>
              <a:t>aquella que puede ocurrir cuando se daña la autoestima de las alumnas o maestras con actos de discriminación por su sexo, edad, condición social, académica, limitaciones y/o características físicas, que les </a:t>
            </a:r>
            <a:r>
              <a:rPr lang="es-ES" dirty="0" err="1"/>
              <a:t>inflingen</a:t>
            </a:r>
            <a:r>
              <a:rPr lang="es-ES" dirty="0"/>
              <a:t> maestras o maestros;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647688"/>
          </a:xfrm>
        </p:spPr>
        <p:txBody>
          <a:bodyPr/>
          <a:lstStyle/>
          <a:p>
            <a:r>
              <a:rPr lang="es-ES" dirty="0" smtClean="0"/>
              <a:t>Violencia en la comunidad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643570" y="2214554"/>
            <a:ext cx="30718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aquella cometida de forma individual o colectiva, que atenta contra su seguridad e integridad personal y que puede ocurrir en el barrio, en los espacios públicos o de uso común, de libre tránsito o en inmuebles públicos propiciando su discriminación, marginación o exclusión social; </a:t>
            </a:r>
            <a:endParaRPr lang="es-ES" dirty="0"/>
          </a:p>
        </p:txBody>
      </p:sp>
      <p:pic>
        <p:nvPicPr>
          <p:cNvPr id="9" name="8 Marcador de posición de imagen" descr="violenciacomunit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404" r="740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862002"/>
          </a:xfrm>
        </p:spPr>
        <p:txBody>
          <a:bodyPr/>
          <a:lstStyle/>
          <a:p>
            <a:r>
              <a:rPr lang="es-ES" dirty="0" smtClean="0"/>
              <a:t>Violencia institucional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Marcador de posición de imagen" descr="instituciona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544" r="3544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Falta de atención en las instituciones o acciones en estas que afecten a las mujeres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500694" y="1785926"/>
            <a:ext cx="32861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Violencia Institucional: Son los actos u omisiones de las personas con calidad de servidor público que discriminen o tengan como fin dilatar, obstaculizar o impedir el goce y ejercicio de los derechos humanos de las mujeres así como su acceso al disfrute de políticas públicas destinadas a prevenir, atender, investigar, sancionar y erradicar los diferentes tipos de violencia. El Gobierno del Distrito Federal se encuentra obligado a actuar con la debida diligencia para evitar que se inflija violencia contra las mujeres.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red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928670"/>
            <a:ext cx="3714776" cy="4676386"/>
          </a:xfrm>
        </p:spPr>
      </p:pic>
      <p:sp>
        <p:nvSpPr>
          <p:cNvPr id="9" name="8 CuadroTexto"/>
          <p:cNvSpPr txBox="1"/>
          <p:nvPr/>
        </p:nvSpPr>
        <p:spPr>
          <a:xfrm>
            <a:off x="642910" y="928670"/>
            <a:ext cx="39290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Formemos redes solidarias entre las mujeres para denunciar la violencia o el riesgo de espacios públicos donde pueden cometerse ataques contra las niñas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928794" y="5072074"/>
            <a:ext cx="5286412" cy="6985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s-ES" sz="2000" dirty="0" smtClean="0">
                <a:solidFill>
                  <a:schemeClr val="accent3"/>
                </a:solidFill>
                <a:hlinkClick r:id="rId2"/>
              </a:rPr>
              <a:t>www.observatoriocampeche.org.mx</a:t>
            </a:r>
            <a:endParaRPr lang="es-ES" sz="2000" dirty="0" smtClean="0">
              <a:solidFill>
                <a:schemeClr val="accent3"/>
              </a:solidFill>
            </a:endParaRPr>
          </a:p>
          <a:p>
            <a:r>
              <a:rPr lang="es-ES" sz="2000" dirty="0" smtClean="0">
                <a:solidFill>
                  <a:schemeClr val="bg1"/>
                </a:solidFill>
              </a:rPr>
              <a:t>o.violenciacampeche@gmail.com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5" name="4 Marcador de contenido" descr="logo-observachico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1357298"/>
            <a:ext cx="6413717" cy="3548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1214422"/>
            <a:ext cx="7498080" cy="1143000"/>
          </a:xfrm>
        </p:spPr>
        <p:txBody>
          <a:bodyPr/>
          <a:lstStyle/>
          <a:p>
            <a:r>
              <a:rPr lang="es-ES" dirty="0" smtClean="0"/>
              <a:t>La violencia se clasifica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3000372"/>
            <a:ext cx="7498080" cy="2500330"/>
          </a:xfrm>
        </p:spPr>
        <p:txBody>
          <a:bodyPr/>
          <a:lstStyle/>
          <a:p>
            <a:r>
              <a:rPr lang="es-ES" dirty="0" smtClean="0"/>
              <a:t>Por su forma</a:t>
            </a:r>
          </a:p>
          <a:p>
            <a:endParaRPr lang="es-ES" dirty="0" smtClean="0"/>
          </a:p>
          <a:p>
            <a:r>
              <a:rPr lang="es-ES" dirty="0" smtClean="0"/>
              <a:t>Por el lugar donde se comete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57818" y="1428736"/>
            <a:ext cx="3486624" cy="1214446"/>
          </a:xfrm>
        </p:spPr>
        <p:txBody>
          <a:bodyPr/>
          <a:lstStyle/>
          <a:p>
            <a:r>
              <a:rPr lang="es-ES" sz="5400" dirty="0" smtClean="0"/>
              <a:t>Violencia Física</a:t>
            </a:r>
            <a:br>
              <a:rPr lang="es-ES" sz="5400" dirty="0" smtClean="0"/>
            </a:br>
            <a:endParaRPr lang="es-ES" sz="5400" dirty="0"/>
          </a:p>
        </p:txBody>
      </p:sp>
      <p:pic>
        <p:nvPicPr>
          <p:cNvPr id="7" name="6 Marcador de posición de imagen" descr="golp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642" r="10642"/>
          <a:stretch>
            <a:fillRect/>
          </a:stretch>
        </p:blipFill>
        <p:spPr/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Golpes, empujones, jalón de cabello, cachetadas, mordidas, 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72132" y="2143116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Violencia Física: Toda acción u omisión intencional que causa un daño en su integridad física;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3570" y="428604"/>
            <a:ext cx="2743200" cy="1290630"/>
          </a:xfrm>
        </p:spPr>
        <p:txBody>
          <a:bodyPr/>
          <a:lstStyle/>
          <a:p>
            <a:r>
              <a:rPr lang="es-ES" dirty="0" smtClean="0"/>
              <a:t>Violencia Económica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6" name="5 Marcador de posición de imagen" descr="economic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846" r="2846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La deja sin dinero, la limita o la marginan en el trabajo y no le pagan conforme a la ley.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00694" y="1500174"/>
            <a:ext cx="29289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Toda acción u omisión que afecta la economía de la mujer, a través de limitaciones encaminadas a controlar el ingreso de sus percepciones económicas, en la restricción, limitación y/o negación injustificada para obtener recursos económicos, percepción de un salario menor por igual trabajo, explotación laboral, exigencia de exámenes de no gravidez, así como la discriminación para la promoción laboral;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3570" y="428604"/>
            <a:ext cx="2743200" cy="862002"/>
          </a:xfrm>
        </p:spPr>
        <p:txBody>
          <a:bodyPr/>
          <a:lstStyle/>
          <a:p>
            <a:r>
              <a:rPr lang="es-ES" dirty="0" smtClean="0"/>
              <a:t>Violencia sexual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6" name="5 Marcador de posición de imagen" descr="sexua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443" b="10443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Ataques o asaltos sexuales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72132" y="1285860"/>
            <a:ext cx="27146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. Violencia Sexual: Toda acción u omisión que amenaza, pone en riesgo o lesiona la libertad, seguridad, integridad y desarrollo psicosexual de la mujer, como miradas o palabras lascivas, hostigamiento, prácticas sexuales no voluntarias, acoso, violación, explotación sexual comercial, trata de personas para la explotación sexual o el uso denigrante de la imagen de la mujer;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719126"/>
          </a:xfrm>
        </p:spPr>
        <p:txBody>
          <a:bodyPr/>
          <a:lstStyle/>
          <a:p>
            <a:r>
              <a:rPr lang="es-ES" dirty="0" smtClean="0"/>
              <a:t>Violencia </a:t>
            </a:r>
            <a:r>
              <a:rPr lang="es-ES" dirty="0" err="1" smtClean="0"/>
              <a:t>feminicida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Los asesinatos de mujeres cometidos por sus esposos, desconocidos, por omisión de las instituciones en la atención, muerte materna, etc.</a:t>
            </a:r>
            <a:endParaRPr lang="es-E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72132" y="2071678"/>
            <a:ext cx="29289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Violencia </a:t>
            </a:r>
            <a:r>
              <a:rPr lang="es-ES" dirty="0" err="1"/>
              <a:t>Feminicida</a:t>
            </a:r>
            <a:r>
              <a:rPr lang="es-ES" dirty="0"/>
              <a:t>: Toda acción u omisión que constituye la forma extrema de violencia contra las mujeres producto de la violación de sus derechos humanos y que puede culminar en homicidio u otras formas de muerte violenta de mujeres. </a:t>
            </a:r>
          </a:p>
          <a:p>
            <a:endParaRPr lang="es-ES" dirty="0"/>
          </a:p>
        </p:txBody>
      </p:sp>
      <p:pic>
        <p:nvPicPr>
          <p:cNvPr id="8" name="7 Marcador de posición de imagen" descr="es-feminicidio_39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085" r="808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86446" y="214290"/>
            <a:ext cx="2743200" cy="504812"/>
          </a:xfrm>
        </p:spPr>
        <p:txBody>
          <a:bodyPr/>
          <a:lstStyle/>
          <a:p>
            <a:r>
              <a:rPr lang="es-ES" dirty="0" smtClean="0"/>
              <a:t>Violencia emocional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5715008" y="714356"/>
            <a:ext cx="31432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Violencia </a:t>
            </a:r>
            <a:r>
              <a:rPr lang="es-ES" dirty="0" err="1"/>
              <a:t>Psicoemocional</a:t>
            </a:r>
            <a:r>
              <a:rPr lang="es-ES" dirty="0"/>
              <a:t>: Toda acción u omisión dirigida a desvalorar, intimidar o controlar sus acciones, comportamientos y decisiones, consistente en prohibiciones, coacciones, condicionamientos, intimidaciones, insultos, amenazas, celotipia, desdén, indiferencia, descuido reiterado, chantaje, humillaciones, comparaciones destructivas, abandono o actitudes devaluatorias, o cualquier otra, que provoque en quien la recibe alteración </a:t>
            </a:r>
            <a:r>
              <a:rPr lang="es-ES" dirty="0" err="1"/>
              <a:t>autocognitiva</a:t>
            </a:r>
            <a:r>
              <a:rPr lang="es-ES" dirty="0"/>
              <a:t> y </a:t>
            </a:r>
            <a:r>
              <a:rPr lang="es-ES" dirty="0" err="1"/>
              <a:t>autovalorativa</a:t>
            </a:r>
            <a:r>
              <a:rPr lang="es-ES" dirty="0"/>
              <a:t> que integran su autoestima o alteraciones en alguna esfera o área de su estructura psíquica; </a:t>
            </a:r>
          </a:p>
          <a:p>
            <a:endParaRPr lang="es-ES" dirty="0"/>
          </a:p>
        </p:txBody>
      </p:sp>
      <p:pic>
        <p:nvPicPr>
          <p:cNvPr id="8" name="7 Marcador de posición de imagen" descr="sicoemociona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2676" b="2267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7884" y="571480"/>
            <a:ext cx="2743200" cy="576250"/>
          </a:xfrm>
        </p:spPr>
        <p:txBody>
          <a:bodyPr/>
          <a:lstStyle/>
          <a:p>
            <a:r>
              <a:rPr lang="es-ES" dirty="0" smtClean="0"/>
              <a:t>Violencia Patrimonial</a:t>
            </a:r>
            <a:endParaRPr lang="es-ES" dirty="0"/>
          </a:p>
        </p:txBody>
      </p:sp>
      <p:pic>
        <p:nvPicPr>
          <p:cNvPr id="6" name="5 Marcador de posición de imagen" descr="violenciaemociona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661" r="8661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Le retiene sus papeles o le destruye sus propiedades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643570" y="1500174"/>
            <a:ext cx="26432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Toda acción u omisión que ocasiona daño o menoscabo en los bienes muebles o inmuebles de la mujer y su patrimonio; también puede consistir en la sustracción, destrucción, desaparición, ocultamiento o retención de objetos, documentos personales, bienes o valores o recursos económicos;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7884" y="571480"/>
            <a:ext cx="2743200" cy="647688"/>
          </a:xfrm>
        </p:spPr>
        <p:txBody>
          <a:bodyPr/>
          <a:lstStyle/>
          <a:p>
            <a:r>
              <a:rPr lang="es-ES" dirty="0" smtClean="0"/>
              <a:t>Violencia reproductiva</a:t>
            </a:r>
            <a:endParaRPr lang="es-ES" dirty="0"/>
          </a:p>
        </p:txBody>
      </p:sp>
      <p:pic>
        <p:nvPicPr>
          <p:cNvPr id="6" name="5 Marcador de posición de imagen" descr="comunitari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518" r="7518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643570" y="1357298"/>
            <a:ext cx="32147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Toda acción u omisión que limite o vulnere el derecho de las mujeres a decidir libre y voluntariamente sobre su función reproductiva, en relación con el número y espaciamiento de los hijos, acceso a métodos anticonceptivos de su elección, acceso a una maternidad elegida y segura, así como el acceso a servicios de aborto seguro en el marco previsto por la ley para la interrupción legal del embarazo, a servicios de atención prenatal, así como a servicios obstétricos de emergencia;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880</Words>
  <Application>Microsoft Office PowerPoint</Application>
  <PresentationFormat>Presentación en pantalla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 Identificación de las formas de violencia</vt:lpstr>
      <vt:lpstr>La violencia se clasifica </vt:lpstr>
      <vt:lpstr>Violencia Física </vt:lpstr>
      <vt:lpstr>Violencia Económica </vt:lpstr>
      <vt:lpstr>Violencia sexual </vt:lpstr>
      <vt:lpstr>Violencia feminicida</vt:lpstr>
      <vt:lpstr>Violencia emocional</vt:lpstr>
      <vt:lpstr>Violencia Patrimonial</vt:lpstr>
      <vt:lpstr>Violencia reproductiva</vt:lpstr>
      <vt:lpstr>Violencia familiar </vt:lpstr>
      <vt:lpstr>Violencia Laboral</vt:lpstr>
      <vt:lpstr>Violencia Docente</vt:lpstr>
      <vt:lpstr>Violencia en la comunidad</vt:lpstr>
      <vt:lpstr>Violencia institucional </vt:lpstr>
      <vt:lpstr>Diapositiva 15</vt:lpstr>
      <vt:lpstr>Diapositiva 16</vt:lpstr>
    </vt:vector>
  </TitlesOfParts>
  <Company>Gabitoz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uE v8.5</dc:creator>
  <cp:lastModifiedBy>argentinacasanova</cp:lastModifiedBy>
  <cp:revision>9</cp:revision>
  <dcterms:created xsi:type="dcterms:W3CDTF">2010-11-12T18:35:52Z</dcterms:created>
  <dcterms:modified xsi:type="dcterms:W3CDTF">2011-05-28T16:09:56Z</dcterms:modified>
</cp:coreProperties>
</file>